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292" r:id="rId4"/>
    <p:sldId id="282" r:id="rId5"/>
    <p:sldId id="278" r:id="rId6"/>
    <p:sldId id="281" r:id="rId7"/>
    <p:sldId id="280" r:id="rId8"/>
    <p:sldId id="294" r:id="rId9"/>
    <p:sldId id="260" r:id="rId10"/>
    <p:sldId id="284" r:id="rId11"/>
    <p:sldId id="272" r:id="rId12"/>
    <p:sldId id="295" r:id="rId13"/>
    <p:sldId id="285" r:id="rId14"/>
    <p:sldId id="261" r:id="rId15"/>
    <p:sldId id="269" r:id="rId16"/>
    <p:sldId id="276" r:id="rId17"/>
    <p:sldId id="286" r:id="rId18"/>
    <p:sldId id="288" r:id="rId19"/>
    <p:sldId id="287" r:id="rId20"/>
    <p:sldId id="293" r:id="rId21"/>
    <p:sldId id="289" r:id="rId22"/>
    <p:sldId id="290" r:id="rId23"/>
    <p:sldId id="291" r:id="rId24"/>
    <p:sldId id="259" r:id="rId2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FFB"/>
    <a:srgbClr val="81E6FA"/>
    <a:srgbClr val="0000FF"/>
    <a:srgbClr val="B7E7D8"/>
    <a:srgbClr val="339966"/>
    <a:srgbClr val="008080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C621-2F4C-4723-91E7-AD090D85EDD2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EA0F-8F39-48BF-B096-DA2053AE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>
                <a:latin typeface="VNI-Avo" pitchFamily="2" charset="0"/>
              </a:rPr>
              <a:t>Kieåm</a:t>
            </a:r>
            <a:r>
              <a:rPr lang="vi-VN" dirty="0">
                <a:latin typeface="VNI-Avo" pitchFamily="2" charset="0"/>
              </a:rPr>
              <a:t> tra </a:t>
            </a:r>
            <a:r>
              <a:rPr lang="vi-VN" dirty="0" err="1">
                <a:latin typeface="VNI-Avo" pitchFamily="2" charset="0"/>
              </a:rPr>
              <a:t>baøi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cuõ</a:t>
            </a:r>
            <a:r>
              <a:rPr lang="en-US" dirty="0">
                <a:latin typeface="VNI-Avo" pitchFamily="2" charset="0"/>
              </a:rPr>
              <a:t/>
            </a:r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Gv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mẫu</a:t>
            </a:r>
            <a:endParaRPr lang="vi-VN" dirty="0"/>
          </a:p>
          <a:p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tìm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chứa</a:t>
            </a:r>
            <a:r>
              <a:rPr lang="vi-VN" dirty="0"/>
              <a:t> âm </a:t>
            </a:r>
            <a:r>
              <a:rPr lang="vi-VN" dirty="0" err="1"/>
              <a:t>chữ</a:t>
            </a:r>
            <a:r>
              <a:rPr lang="vi-VN" dirty="0"/>
              <a:t> e, ê</a:t>
            </a:r>
          </a:p>
          <a:p>
            <a:r>
              <a:rPr lang="vi-VN" dirty="0" err="1"/>
              <a:t>Hs</a:t>
            </a:r>
            <a:r>
              <a:rPr lang="vi-VN" dirty="0"/>
              <a:t> đanh </a:t>
            </a:r>
            <a:r>
              <a:rPr lang="vi-VN" dirty="0" err="1"/>
              <a:t>vần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khó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thanh </a:t>
            </a:r>
            <a:r>
              <a:rPr lang="vi-VN" dirty="0" err="1"/>
              <a:t>tiếng</a:t>
            </a:r>
            <a:r>
              <a:rPr lang="vi-VN" dirty="0"/>
              <a:t> câu </a:t>
            </a:r>
            <a:r>
              <a:rPr lang="vi-VN" dirty="0" err="1"/>
              <a:t>ứng</a:t>
            </a:r>
            <a:r>
              <a:rPr lang="vi-VN" dirty="0"/>
              <a:t> </a:t>
            </a:r>
            <a:r>
              <a:rPr lang="vi-VN" dirty="0" err="1"/>
              <a:t>dụng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6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Gioi thiêu bai moi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1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tranh </a:t>
            </a:r>
            <a:r>
              <a:rPr lang="vi-VN" dirty="0" err="1">
                <a:latin typeface="VNI-Avo" pitchFamily="2" charset="0"/>
              </a:rPr>
              <a:t>chủ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đề</a:t>
            </a:r>
            <a:r>
              <a:rPr lang="vi-VN" dirty="0">
                <a:latin typeface="VNI-Avo" pitchFamily="2" charset="0"/>
              </a:rPr>
              <a:t> – </a:t>
            </a:r>
            <a:r>
              <a:rPr lang="vi-VN" dirty="0" err="1">
                <a:latin typeface="VNI-Avo" pitchFamily="2" charset="0"/>
              </a:rPr>
              <a:t>Hs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nói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r>
              <a:rPr lang="vi-VN" dirty="0">
                <a:latin typeface="VNI-Avo" pitchFamily="2" charset="0"/>
              </a:rPr>
              <a:t>– </a:t>
            </a:r>
            <a:r>
              <a:rPr lang="vi-VN" dirty="0" err="1">
                <a:latin typeface="VNI-Avo" pitchFamily="2" charset="0"/>
              </a:rPr>
              <a:t>gv</a:t>
            </a:r>
            <a:r>
              <a:rPr lang="vi-VN" dirty="0">
                <a:latin typeface="VNI-Avo" pitchFamily="2" charset="0"/>
              </a:rPr>
              <a:t> ghi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3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Doc</a:t>
            </a:r>
            <a:r>
              <a:rPr lang="vi-VN" dirty="0"/>
              <a:t> va so sanh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5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Ghép</a:t>
            </a:r>
            <a:r>
              <a:rPr lang="vi-VN" dirty="0"/>
              <a:t> </a:t>
            </a:r>
            <a:r>
              <a:rPr lang="vi-VN" dirty="0" err="1"/>
              <a:t>chữ</a:t>
            </a:r>
            <a:r>
              <a:rPr lang="vi-VN" dirty="0"/>
              <a:t>  </a:t>
            </a:r>
            <a:r>
              <a:rPr lang="vi-VN" dirty="0" err="1"/>
              <a:t>bé</a:t>
            </a:r>
            <a:r>
              <a:rPr lang="vi-VN" dirty="0"/>
              <a:t> – </a:t>
            </a:r>
            <a:r>
              <a:rPr lang="vi-VN" dirty="0" err="1"/>
              <a:t>bế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0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Hướng</a:t>
            </a:r>
            <a:r>
              <a:rPr lang="vi-VN" dirty="0"/>
              <a:t> </a:t>
            </a:r>
            <a:r>
              <a:rPr lang="vi-VN" dirty="0" err="1"/>
              <a:t>dẫn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con e,  ê, </a:t>
            </a:r>
            <a:r>
              <a:rPr lang="vi-VN" dirty="0" err="1"/>
              <a:t>số</a:t>
            </a:r>
            <a:r>
              <a:rPr lang="vi-VN" dirty="0"/>
              <a:t> 9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8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vở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Đánh</a:t>
            </a:r>
            <a:r>
              <a:rPr lang="vi-VN" dirty="0"/>
              <a:t> </a:t>
            </a:r>
            <a:r>
              <a:rPr lang="vi-VN" dirty="0" err="1"/>
              <a:t>vần</a:t>
            </a:r>
            <a:r>
              <a:rPr lang="vi-VN" dirty="0"/>
              <a:t>, </a:t>
            </a:r>
            <a:r>
              <a:rPr lang="vi-VN" dirty="0" err="1"/>
              <a:t>đọc</a:t>
            </a:r>
            <a:r>
              <a:rPr lang="vi-VN" dirty="0"/>
              <a:t> trơn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từ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9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chọn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nói</a:t>
            </a:r>
            <a:r>
              <a:rPr lang="vi-VN" dirty="0"/>
              <a:t> câu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mở</a:t>
            </a:r>
            <a:r>
              <a:rPr lang="vi-VN" dirty="0"/>
              <a:t> </a:t>
            </a:r>
            <a:r>
              <a:rPr lang="vi-VN" dirty="0" err="1"/>
              <a:t>rộng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3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372671-1BCD-4FDF-A37F-0040960B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D0D8BEB-043E-489D-9949-2BBC5481A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525B17-27AD-4480-8BAF-03533A3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6D63ED-5511-4AFB-B027-3A129B3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222073-51AC-460D-9965-9D70EBB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19CB45-16DF-4981-852D-C082E3B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98523E-FE1F-4CFD-B70E-64E7C039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F1473A-CDC8-4D91-BB9B-30C0CEAC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153B7F-0E39-45AB-90F8-A17C694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B39B86-9489-4B8C-BBFD-33FED35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24146D-580D-40D4-9F8D-29A76279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2739E4E-CFF6-489E-A866-A1863A27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1DB816-73FB-44CE-8B48-3902749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9F90CD-8DA1-46FF-AB9E-0E0182F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A90A0D-7D6F-4711-B9DC-AFFB19D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C3109F-6DC4-4074-8B27-E39CC8D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FCEE2-4493-46E5-A962-3C805468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616428-0AA8-4975-ACC3-975A0B5C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8805C1-8F6C-4CF7-A525-F6754535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94D414-D0F0-45A3-9533-34317C63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178FD6-F23B-4030-B58E-4FAC9BA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711142-1F0A-4B2E-9040-CB8403D3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F9F568-FD5E-4AE5-B2DD-C406CDB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F57280-EAD7-46BD-A7B9-A4C7BAB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D724B6-4F4B-45FD-8DDA-468F69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E8820-665C-4357-AE2A-EE6337F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8972D4-09AB-4733-A43E-D97DEBF8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228C5B-C371-4E3A-87FF-194E799C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C50B9B-7E37-426C-AD11-708A2F9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8325CD-CFB2-4EC8-8050-6BC4F00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17D5E8-A45A-464B-9DA9-AB68731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A155D-016C-4617-B006-5A402C7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BFB1A8-0502-4A6A-9CA7-A8F89141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4A4038-205B-499E-A522-FBB57FB6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B3A2841-A16B-4B4F-BCE5-5033BD24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6FD6743-EFF8-48BD-A63E-6AB9DBE6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75CDE4A-CA76-4CEE-A672-50874D7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F2C190-5E76-4D9D-8418-ADA026D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25406BF-1FE3-40FA-9090-E1EA40F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A0F46B-E575-492B-B4BB-2763562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A5FB60B-F806-4175-A055-E4CBF3B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6D769F8-A240-4E66-A036-C6E7721F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F912D44-BD55-4CD3-8BA3-92FEB861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EEF43A-67E3-468B-B964-8D2D2800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658AFF1-240C-427D-B342-B8BFF62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261E60-CC39-410D-A61C-7934F6C9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20784C-7695-4AA7-881B-DB3C4B0A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48C855-F588-479B-A56E-D9F11E16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ADD857-9CB4-4EE0-AF5C-E1F9109C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5B650A-C2D4-42C5-8C49-4B78D89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0325E4-D741-41A6-BC1E-5C3B365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7C4423-1FE3-4C52-BFDE-BD0C7B4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2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B7B5F3-AEF2-4DF8-BAFE-168C182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7C7CED5-9271-4105-868A-608327059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795F5F-8878-4A2A-BF89-6E2AAFB2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2E19CD-5681-4164-BC90-545ED0F5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71EC49-3DA5-473C-A112-BE627B1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5CF9CD-1CB8-4624-B2A8-3291A5F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15686DF-3780-4D9F-B0F6-86474AE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4D0581-A618-4FDC-AF27-A4427D96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A065EE-06E7-49B1-85BE-F80FDFC9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DE5F85-BD64-442C-B837-858DC6BB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6E87C0-7D5E-4CA3-94C9-38EDADC24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0B7F0E4-0CE5-48C8-AFC6-4A03035E4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11834"/>
              </p:ext>
            </p:extLst>
          </p:nvPr>
        </p:nvGraphicFramePr>
        <p:xfrm>
          <a:off x="4189429" y="676303"/>
          <a:ext cx="4516224" cy="457200"/>
        </p:xfrm>
        <a:graphic>
          <a:graphicData uri="http://schemas.openxmlformats.org/drawingml/2006/table">
            <a:tbl>
              <a:tblPr/>
              <a:tblGrid>
                <a:gridCol w="4516224">
                  <a:extLst>
                    <a:ext uri="{9D8B030D-6E8A-4147-A177-3AD203B41FA5}">
                      <a16:colId xmlns="" xmlns:a16="http://schemas.microsoft.com/office/drawing/2014/main" val="3445125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UÛY BAN NHAÂN DAÂN QUAÄN 4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061130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C49A690-4B23-478C-BD57-7BAB4E0C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83747"/>
              </p:ext>
            </p:extLst>
          </p:nvPr>
        </p:nvGraphicFramePr>
        <p:xfrm>
          <a:off x="2893244" y="1133503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="" xmlns:a16="http://schemas.microsoft.com/office/drawing/2014/main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TRÖÔØNG TIEÅU HOÏC NGUYEÃN VAÊN TROÃI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668824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3A0B5002-47F9-401D-B76D-C74D8CAA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89320"/>
              </p:ext>
            </p:extLst>
          </p:nvPr>
        </p:nvGraphicFramePr>
        <p:xfrm>
          <a:off x="838200" y="2233872"/>
          <a:ext cx="10515600" cy="22555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="" xmlns:a16="http://schemas.microsoft.com/office/drawing/2014/main" val="3688668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Hoïc</a:t>
                      </a:r>
                      <a:r>
                        <a:rPr lang="en-US" sz="6000" b="1" dirty="0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vaàn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7200" b="1" baseline="0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S - s</a:t>
                      </a:r>
                      <a:r>
                        <a:rPr lang="vi-VN" sz="7200" b="1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–</a:t>
                      </a:r>
                      <a:r>
                        <a:rPr lang="en-US" sz="7200" b="1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X</a:t>
                      </a:r>
                      <a:r>
                        <a:rPr lang="en-US" sz="7200" b="1" baseline="0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- x</a:t>
                      </a:r>
                      <a:r>
                        <a:rPr lang="vi-VN" sz="7200" b="1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endParaRPr lang="en-US" sz="7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049424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0E07643-D388-4EB5-8876-F68A4CEA39A7}"/>
              </a:ext>
            </a:extLst>
          </p:cNvPr>
          <p:cNvCxnSpPr>
            <a:cxnSpLocks/>
          </p:cNvCxnSpPr>
          <p:nvPr/>
        </p:nvCxnSpPr>
        <p:spPr>
          <a:xfrm>
            <a:off x="5099900" y="1651663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24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2198" y="859809"/>
            <a:ext cx="4799437" cy="5192973"/>
            <a:chOff x="14358" y="0"/>
            <a:chExt cx="6397914" cy="6550926"/>
          </a:xfrm>
        </p:grpSpPr>
        <p:pic>
          <p:nvPicPr>
            <p:cNvPr id="8" name="Picture 2" descr="C:\Users\NVT\AppData\Local\Temp\Rar$DIa8116.13726\su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8" y="0"/>
              <a:ext cx="6397914" cy="5278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itle 5">
              <a:extLst>
                <a:ext uri="{FF2B5EF4-FFF2-40B4-BE49-F238E27FC236}">
                  <a16:creationId xmlns="" xmlns:a16="http://schemas.microsoft.com/office/drawing/2014/main" id="{59E17EAC-6323-4DAA-80F1-BF553EC74197}"/>
                </a:ext>
              </a:extLst>
            </p:cNvPr>
            <p:cNvSpPr txBox="1">
              <a:spLocks/>
            </p:cNvSpPr>
            <p:nvPr/>
          </p:nvSpPr>
          <p:spPr>
            <a:xfrm>
              <a:off x="1607035" y="5278581"/>
              <a:ext cx="2892248" cy="12723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b="1" dirty="0" err="1">
                  <a:latin typeface="VNI-Avo" pitchFamily="2" charset="0"/>
                </a:rPr>
                <a:t>s</a:t>
              </a:r>
              <a:r>
                <a:rPr lang="en-US" sz="6600" b="1" dirty="0" err="1" smtClean="0">
                  <a:latin typeface="VNI-Avo" pitchFamily="2" charset="0"/>
                </a:rPr>
                <a:t>ö</a:t>
              </a:r>
              <a:r>
                <a:rPr lang="en-US" sz="6600" b="1" dirty="0" smtClean="0">
                  <a:latin typeface="VNI-Avo" pitchFamily="2" charset="0"/>
                </a:rPr>
                <a:t> </a:t>
              </a:r>
              <a:r>
                <a:rPr lang="en-US" sz="6600" b="1" dirty="0" err="1" smtClean="0">
                  <a:latin typeface="VNI-Avo" pitchFamily="2" charset="0"/>
                </a:rPr>
                <a:t>töû</a:t>
              </a:r>
              <a:endParaRPr lang="en-US" sz="6600" b="1" dirty="0">
                <a:latin typeface="VNI-Avo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94349" y="859808"/>
            <a:ext cx="4828827" cy="5192974"/>
            <a:chOff x="6567054" y="-1"/>
            <a:chExt cx="5961952" cy="6956871"/>
          </a:xfrm>
        </p:grpSpPr>
        <p:pic>
          <p:nvPicPr>
            <p:cNvPr id="9" name="Picture 2" descr="C:\Users\NVT\AppData\Local\Temp\Rar$DIa1112.12323\Đi-xe-ngựa-ngắm-cảnh-thành-phố-Đà-Lạt-chắc-chắn-sẽ-là-trải-nghiệm-bạn-không-thể-nào-quê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7054" y="-1"/>
              <a:ext cx="5961952" cy="5430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itle 5">
              <a:extLst>
                <a:ext uri="{FF2B5EF4-FFF2-40B4-BE49-F238E27FC236}">
                  <a16:creationId xmlns="" xmlns:a16="http://schemas.microsoft.com/office/drawing/2014/main" id="{9061A1F7-1157-4904-8E5C-FBD61677EDAD}"/>
                </a:ext>
              </a:extLst>
            </p:cNvPr>
            <p:cNvSpPr txBox="1">
              <a:spLocks/>
            </p:cNvSpPr>
            <p:nvPr/>
          </p:nvSpPr>
          <p:spPr>
            <a:xfrm>
              <a:off x="7535988" y="5493195"/>
              <a:ext cx="4369556" cy="14636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 dirty="0" err="1">
                  <a:latin typeface="VNI-Avo" pitchFamily="2" charset="0"/>
                </a:rPr>
                <a:t>x</a:t>
              </a:r>
              <a:r>
                <a:rPr lang="en-US" sz="6000" b="1" dirty="0" err="1" smtClean="0">
                  <a:latin typeface="VNI-Avo" pitchFamily="2" charset="0"/>
                </a:rPr>
                <a:t>e</a:t>
              </a:r>
              <a:r>
                <a:rPr lang="en-US" sz="6000" b="1" dirty="0" smtClean="0">
                  <a:latin typeface="VNI-Avo" pitchFamily="2" charset="0"/>
                </a:rPr>
                <a:t> </a:t>
              </a:r>
              <a:r>
                <a:rPr lang="en-US" sz="6000" b="1" dirty="0" err="1" smtClean="0">
                  <a:latin typeface="VNI-Avo" pitchFamily="2" charset="0"/>
                </a:rPr>
                <a:t>ngöïa</a:t>
              </a:r>
              <a:endParaRPr lang="en-US" sz="6000" dirty="0"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428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67"/>
            <a:ext cx="12192001" cy="685906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967" y="565986"/>
            <a:ext cx="8059611" cy="5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59623E2F-A7CC-458E-8022-351942BB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763" y="2235489"/>
            <a:ext cx="5119255" cy="1325563"/>
          </a:xfrm>
        </p:spPr>
        <p:txBody>
          <a:bodyPr>
            <a:noAutofit/>
          </a:bodyPr>
          <a:lstStyle/>
          <a:p>
            <a:r>
              <a:rPr lang="vi-VN" sz="6000" b="1" dirty="0" err="1">
                <a:solidFill>
                  <a:srgbClr val="FF0000"/>
                </a:solidFill>
                <a:latin typeface="VNI-Avo" pitchFamily="2" charset="0"/>
              </a:rPr>
              <a:t>Nghæ</a:t>
            </a:r>
            <a:r>
              <a:rPr lang="vi-VN" sz="6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sz="6000" b="1" dirty="0" err="1">
                <a:solidFill>
                  <a:srgbClr val="FF0000"/>
                </a:solidFill>
                <a:latin typeface="VNI-Avo" pitchFamily="2" charset="0"/>
              </a:rPr>
              <a:t>giaûi</a:t>
            </a:r>
            <a:r>
              <a:rPr lang="vi-VN" sz="6000" b="1" dirty="0">
                <a:solidFill>
                  <a:srgbClr val="FF0000"/>
                </a:solidFill>
                <a:latin typeface="VNI-Avo" pitchFamily="2" charset="0"/>
              </a:rPr>
              <a:t> lao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8128AC7-2590-4266-9D04-79290CF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ảnh chụp màn hình, vẽ&#10;&#10;Mô tả được tạo tự động">
            <a:extLst>
              <a:ext uri="{FF2B5EF4-FFF2-40B4-BE49-F238E27FC236}">
                <a16:creationId xmlns="" xmlns:a16="http://schemas.microsoft.com/office/drawing/2014/main" id="{335403DC-E878-49ED-8249-C29B5BF6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/>
        </p:blipFill>
        <p:spPr>
          <a:xfrm>
            <a:off x="0" y="0"/>
            <a:ext cx="11896579" cy="6858000"/>
          </a:xfrm>
        </p:spPr>
      </p:pic>
    </p:spTree>
    <p:extLst>
      <p:ext uri="{BB962C8B-B14F-4D97-AF65-F5344CB8AC3E}">
        <p14:creationId xmlns:p14="http://schemas.microsoft.com/office/powerpoint/2010/main" val="30265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60B4B7C-CB44-4DC8-809C-E7A44A5BA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43" y="6135243"/>
            <a:ext cx="974272" cy="802151"/>
          </a:xfrm>
          <a:prstGeom prst="rect">
            <a:avLst/>
          </a:prstGeom>
        </p:spPr>
      </p:pic>
      <p:pic>
        <p:nvPicPr>
          <p:cNvPr id="15" name="Hình ảnh 14" descr="Ảnh có chứa tủ lạnh, hộp&#10;&#10;Mô tả được tạo tự động">
            <a:extLst>
              <a:ext uri="{FF2B5EF4-FFF2-40B4-BE49-F238E27FC236}">
                <a16:creationId xmlns="" xmlns:a16="http://schemas.microsoft.com/office/drawing/2014/main" id="{5A085EB8-0F4B-43E4-B662-A806666F20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9248"/>
          <a:stretch/>
        </p:blipFill>
        <p:spPr>
          <a:xfrm>
            <a:off x="1167619" y="0"/>
            <a:ext cx="5584874" cy="68580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CA5840DC-30F4-46D0-B7EA-71E2F561685A}"/>
              </a:ext>
            </a:extLst>
          </p:cNvPr>
          <p:cNvSpPr txBox="1"/>
          <p:nvPr/>
        </p:nvSpPr>
        <p:spPr>
          <a:xfrm>
            <a:off x="6930257" y="720704"/>
            <a:ext cx="46798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>
                <a:latin typeface="HP001 4 hàng" panose="020B0603050302020204" pitchFamily="34" charset="0"/>
                <a:ea typeface="HP001 4H" pitchFamily="34" charset="-127"/>
              </a:rPr>
              <a:t>s</a:t>
            </a:r>
            <a:r>
              <a:rPr lang="en-US" sz="7200" b="1" dirty="0" smtClean="0">
                <a:latin typeface="HP001 4 hàng" panose="020B0603050302020204" pitchFamily="34" charset="0"/>
                <a:ea typeface="HP001 4H" pitchFamily="34" charset="-127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 smtClean="0">
                <a:latin typeface="HP001 4 hàng" panose="020B0603050302020204" pitchFamily="34" charset="0"/>
                <a:ea typeface="HP001 4H" pitchFamily="34" charset="-127"/>
              </a:rPr>
              <a:t>sö</a:t>
            </a:r>
            <a:r>
              <a:rPr lang="en-US" sz="7200" b="1" dirty="0" smtClean="0">
                <a:latin typeface="HP001 4 hàng" panose="020B0603050302020204" pitchFamily="34" charset="0"/>
                <a:ea typeface="HP001 4H" pitchFamily="34" charset="-127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  <a:ea typeface="HP001 4H" pitchFamily="34" charset="-127"/>
              </a:rPr>
              <a:t>tû</a:t>
            </a:r>
            <a:r>
              <a:rPr lang="en-US" sz="7200" b="1" dirty="0" smtClean="0">
                <a:latin typeface="HP001 4 hàng" panose="020B0603050302020204" pitchFamily="34" charset="0"/>
                <a:ea typeface="HP001 4H" pitchFamily="34" charset="-127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 smtClean="0">
                <a:latin typeface="HP001 4 hàng" panose="020B0603050302020204" pitchFamily="34" charset="0"/>
                <a:ea typeface="HP001 4H" pitchFamily="34" charset="-127"/>
              </a:rPr>
              <a:t>x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 smtClean="0">
                <a:latin typeface="HP001 4 hàng" panose="020B0603050302020204" pitchFamily="34" charset="0"/>
                <a:ea typeface="HP001 4H" pitchFamily="34" charset="-127"/>
              </a:rPr>
              <a:t>xe</a:t>
            </a:r>
            <a:r>
              <a:rPr lang="en-US" sz="7200" b="1" dirty="0" smtClean="0">
                <a:latin typeface="HP001 4 hàng" panose="020B0603050302020204" pitchFamily="34" charset="0"/>
                <a:ea typeface="HP001 4H" pitchFamily="34" charset="-127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  <a:ea typeface="HP001 4H" pitchFamily="34" charset="-127"/>
              </a:rPr>
              <a:t>ngựa</a:t>
            </a:r>
            <a:endParaRPr lang="vi-VN" sz="7200" b="1" dirty="0">
              <a:latin typeface="HP001 4 hàng" panose="020B0603050302020204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146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44028-5523-4CB1-B49F-88ED3D85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206F5B-8BB4-4DF5-A11F-14B06A21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7" b="97059" l="694" r="99306">
                        <a14:foregroundMark x1="4601" y1="33235" x2="4601" y2="33235"/>
                        <a14:foregroundMark x1="16493" y1="45000" x2="16493" y2="45000"/>
                        <a14:foregroundMark x1="8594" y1="42059" x2="8594" y2="42059"/>
                        <a14:foregroundMark x1="12500" y1="59118" x2="12500" y2="59118"/>
                        <a14:foregroundMark x1="28993" y1="33824" x2="28993" y2="33824"/>
                        <a14:foregroundMark x1="35156" y1="38529" x2="35156" y2="38529"/>
                        <a14:foregroundMark x1="42969" y1="40000" x2="42969" y2="40000"/>
                        <a14:foregroundMark x1="43229" y1="66176" x2="43229" y2="66176"/>
                        <a14:foregroundMark x1="60156" y1="38824" x2="60156" y2="38824"/>
                        <a14:foregroundMark x1="67014" y1="40000" x2="67014" y2="40000"/>
                        <a14:foregroundMark x1="64236" y1="16176" x2="64236" y2="16176"/>
                        <a14:foregroundMark x1="64149" y1="63529" x2="64149" y2="63529"/>
                        <a14:foregroundMark x1="80990" y1="23824" x2="80990" y2="23824"/>
                        <a14:foregroundMark x1="91146" y1="42647" x2="91146" y2="42647"/>
                        <a14:foregroundMark x1="84115" y1="37647" x2="84115" y2="37647"/>
                        <a14:foregroundMark x1="86285" y1="55882" x2="86285" y2="55882"/>
                        <a14:backgroundMark x1="79948" y1="48824" x2="79948" y2="48824"/>
                        <a14:backgroundMark x1="79948" y1="48824" x2="82292" y2="31176"/>
                        <a14:backgroundMark x1="93837" y1="54412" x2="94792" y2="6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054" y="2325308"/>
            <a:ext cx="8829611" cy="2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VT\AppData\Local\Temp\Rar$DIa1112.19077\s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07" y="1555845"/>
            <a:ext cx="7172512" cy="34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5070763" y="5049672"/>
            <a:ext cx="167640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err="1" smtClean="0">
                <a:latin typeface="VNI-Avo" pitchFamily="2" charset="0"/>
              </a:rPr>
              <a:t>seû</a:t>
            </a:r>
            <a:endParaRPr lang="en-US" sz="8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03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VT\AppData\Local\Temp\Rar$DIa1112.22576\chó x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37" y="403659"/>
            <a:ext cx="9470813" cy="502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4128653" y="5424188"/>
            <a:ext cx="4211783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err="1">
                <a:latin typeface="VNI-Avo" pitchFamily="2" charset="0"/>
              </a:rPr>
              <a:t>c</a:t>
            </a:r>
            <a:r>
              <a:rPr lang="en-US" sz="8800" dirty="0" err="1" smtClean="0">
                <a:latin typeface="VNI-Avo" pitchFamily="2" charset="0"/>
              </a:rPr>
              <a:t>hoù</a:t>
            </a:r>
            <a:r>
              <a:rPr lang="en-US" sz="8800" dirty="0" smtClean="0">
                <a:latin typeface="VNI-Avo" pitchFamily="2" charset="0"/>
              </a:rPr>
              <a:t> </a:t>
            </a:r>
            <a:r>
              <a:rPr lang="en-US" sz="8800" dirty="0" err="1" smtClean="0">
                <a:latin typeface="VNI-Avo" pitchFamily="2" charset="0"/>
              </a:rPr>
              <a:t>xuø</a:t>
            </a:r>
            <a:endParaRPr lang="en-US" sz="8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VT\AppData\Local\Temp\Rar$DIa1112.26717\su su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875" r="99500">
                        <a14:backgroundMark x1="19125" y1="72750" x2="29500" y2="78000"/>
                        <a14:backgroundMark x1="55000" y1="67250" x2="60125" y2="6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42" y="1323833"/>
            <a:ext cx="7556608" cy="383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4223776" y="4427016"/>
            <a:ext cx="3144981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err="1">
                <a:latin typeface="VNI-Avo" pitchFamily="2" charset="0"/>
              </a:rPr>
              <a:t>s</a:t>
            </a:r>
            <a:r>
              <a:rPr lang="en-US" sz="8800" dirty="0" err="1" smtClean="0">
                <a:latin typeface="VNI-Avo" pitchFamily="2" charset="0"/>
              </a:rPr>
              <a:t>u</a:t>
            </a:r>
            <a:r>
              <a:rPr lang="en-US" sz="8800" dirty="0" smtClean="0">
                <a:latin typeface="VNI-Avo" pitchFamily="2" charset="0"/>
              </a:rPr>
              <a:t> </a:t>
            </a:r>
            <a:r>
              <a:rPr lang="en-US" sz="8800" dirty="0" err="1" smtClean="0">
                <a:latin typeface="VNI-Avo" pitchFamily="2" charset="0"/>
              </a:rPr>
              <a:t>su</a:t>
            </a:r>
            <a:endParaRPr lang="en-US" sz="8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VT\AppData\Local\Temp\Rar$DIa1112.29309\xo-nhu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4" b="99175" l="9974" r="89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73" y="532262"/>
            <a:ext cx="5597217" cy="47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3616036" y="4998539"/>
            <a:ext cx="504305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err="1">
                <a:latin typeface="VNI-Avo" pitchFamily="2" charset="0"/>
              </a:rPr>
              <a:t>x</a:t>
            </a:r>
            <a:r>
              <a:rPr lang="en-US" sz="8800" dirty="0" err="1" smtClean="0">
                <a:latin typeface="VNI-Avo" pitchFamily="2" charset="0"/>
              </a:rPr>
              <a:t>oâ</a:t>
            </a:r>
            <a:r>
              <a:rPr lang="en-US" sz="8800" dirty="0" smtClean="0">
                <a:latin typeface="VNI-Avo" pitchFamily="2" charset="0"/>
              </a:rPr>
              <a:t> </a:t>
            </a:r>
            <a:r>
              <a:rPr lang="en-US" sz="8800" dirty="0" err="1" smtClean="0">
                <a:latin typeface="VNI-Avo" pitchFamily="2" charset="0"/>
              </a:rPr>
              <a:t>nhöïa</a:t>
            </a:r>
            <a:endParaRPr lang="en-US" sz="8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AA8DF2AF-5E47-40F2-9243-03919C829808}"/>
              </a:ext>
            </a:extLst>
          </p:cNvPr>
          <p:cNvSpPr txBox="1"/>
          <p:nvPr/>
        </p:nvSpPr>
        <p:spPr>
          <a:xfrm>
            <a:off x="2636678" y="959858"/>
            <a:ext cx="19534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latin typeface="VNI-Avo" pitchFamily="2" charset="0"/>
            </a:endParaRPr>
          </a:p>
          <a:p>
            <a:r>
              <a:rPr lang="en-US" sz="6600" dirty="0" err="1" smtClean="0">
                <a:latin typeface="VNI-Avo" pitchFamily="2" charset="0"/>
              </a:rPr>
              <a:t>phôû</a:t>
            </a:r>
            <a:endParaRPr lang="en-US" sz="6600" dirty="0">
              <a:latin typeface="VNI-Avo" pitchFamily="2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5F60F6AA-41E1-46B5-8B84-320E2CD5FD70}"/>
              </a:ext>
            </a:extLst>
          </p:cNvPr>
          <p:cNvSpPr txBox="1"/>
          <p:nvPr/>
        </p:nvSpPr>
        <p:spPr>
          <a:xfrm>
            <a:off x="6859013" y="1526862"/>
            <a:ext cx="22139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VNI-Avo" pitchFamily="2" charset="0"/>
              </a:rPr>
              <a:t>phoá</a:t>
            </a:r>
            <a:endParaRPr lang="en-US" sz="6600" dirty="0">
              <a:latin typeface="VNI-Avo" pitchFamily="2" charset="0"/>
            </a:endParaRPr>
          </a:p>
        </p:txBody>
      </p:sp>
      <p:pic>
        <p:nvPicPr>
          <p:cNvPr id="5" name="Chỗ dành sẵn cho Nội dung 4" descr="Ảnh có chứa phòng ngủ, phòng, thực phẩm&#10;&#10;Mô tả được tạo tự động">
            <a:extLst>
              <a:ext uri="{FF2B5EF4-FFF2-40B4-BE49-F238E27FC236}">
                <a16:creationId xmlns="" xmlns:a16="http://schemas.microsoft.com/office/drawing/2014/main" id="{D460BF43-2C6B-4B06-8490-DDA556068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03" b="66511"/>
          <a:stretch/>
        </p:blipFill>
        <p:spPr>
          <a:xfrm>
            <a:off x="2150036" y="775597"/>
            <a:ext cx="2926776" cy="2748643"/>
          </a:xfrm>
        </p:spPr>
      </p:pic>
      <p:sp>
        <p:nvSpPr>
          <p:cNvPr id="13" name="Hộp Văn bản 14">
            <a:extLst>
              <a:ext uri="{FF2B5EF4-FFF2-40B4-BE49-F238E27FC236}">
                <a16:creationId xmlns="" xmlns:a16="http://schemas.microsoft.com/office/drawing/2014/main" id="{09A8AD1C-91E8-4633-A6FA-A7C622CCCCE0}"/>
              </a:ext>
            </a:extLst>
          </p:cNvPr>
          <p:cNvSpPr txBox="1"/>
          <p:nvPr/>
        </p:nvSpPr>
        <p:spPr>
          <a:xfrm>
            <a:off x="2192110" y="4596772"/>
            <a:ext cx="2842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VNI-Avo" pitchFamily="2" charset="0"/>
              </a:rPr>
              <a:t>p</a:t>
            </a:r>
            <a:r>
              <a:rPr lang="en-US" sz="6600" dirty="0" smtClean="0">
                <a:latin typeface="VNI-Avo" pitchFamily="2" charset="0"/>
              </a:rPr>
              <a:t>a </a:t>
            </a:r>
            <a:r>
              <a:rPr lang="en-US" sz="6600" dirty="0" err="1" smtClean="0">
                <a:latin typeface="VNI-Avo" pitchFamily="2" charset="0"/>
              </a:rPr>
              <a:t>teâ</a:t>
            </a:r>
            <a:endParaRPr lang="en-US" sz="6600" dirty="0">
              <a:latin typeface="VNI-Avo" pitchFamily="2" charset="0"/>
            </a:endParaRPr>
          </a:p>
        </p:txBody>
      </p:sp>
      <p:sp>
        <p:nvSpPr>
          <p:cNvPr id="14" name="Hộp Văn bản 14">
            <a:extLst>
              <a:ext uri="{FF2B5EF4-FFF2-40B4-BE49-F238E27FC236}">
                <a16:creationId xmlns="" xmlns:a16="http://schemas.microsoft.com/office/drawing/2014/main" id="{09A8AD1C-91E8-4633-A6FA-A7C622CCCCE0}"/>
              </a:ext>
            </a:extLst>
          </p:cNvPr>
          <p:cNvSpPr txBox="1"/>
          <p:nvPr/>
        </p:nvSpPr>
        <p:spPr>
          <a:xfrm>
            <a:off x="6859013" y="4247875"/>
            <a:ext cx="36288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VNI-Avo" pitchFamily="2" charset="0"/>
              </a:rPr>
              <a:t>c</a:t>
            </a:r>
            <a:r>
              <a:rPr lang="en-US" sz="6600" dirty="0" err="1" smtClean="0">
                <a:latin typeface="VNI-Avo" pitchFamily="2" charset="0"/>
              </a:rPr>
              <a:t>aø</a:t>
            </a:r>
            <a:r>
              <a:rPr lang="en-US" sz="6600" dirty="0" smtClean="0">
                <a:latin typeface="VNI-Avo" pitchFamily="2" charset="0"/>
              </a:rPr>
              <a:t> </a:t>
            </a:r>
            <a:r>
              <a:rPr lang="en-US" sz="6600" dirty="0" err="1" smtClean="0">
                <a:latin typeface="VNI-Avo" pitchFamily="2" charset="0"/>
              </a:rPr>
              <a:t>pheâ</a:t>
            </a:r>
            <a:endParaRPr lang="en-US" sz="6600" dirty="0">
              <a:latin typeface="VNI-Avo" pitchFamily="2" charset="0"/>
            </a:endParaRPr>
          </a:p>
        </p:txBody>
      </p:sp>
      <p:pic>
        <p:nvPicPr>
          <p:cNvPr id="16" name="Chỗ dành sẵn cho Nội dung 4">
            <a:extLst>
              <a:ext uri="{FF2B5EF4-FFF2-40B4-BE49-F238E27FC236}">
                <a16:creationId xmlns="" xmlns:a16="http://schemas.microsoft.com/office/drawing/2014/main" id="{ACF28222-B961-488E-8351-B64FF56B41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3117" y="948676"/>
            <a:ext cx="3402419" cy="2264367"/>
          </a:xfrm>
          <a:prstGeom prst="rect">
            <a:avLst/>
          </a:prstGeom>
        </p:spPr>
      </p:pic>
      <p:pic>
        <p:nvPicPr>
          <p:cNvPr id="18" name="Chỗ dành sẵn cho Nội dung 4">
            <a:extLst>
              <a:ext uri="{FF2B5EF4-FFF2-40B4-BE49-F238E27FC236}">
                <a16:creationId xmlns="" xmlns:a16="http://schemas.microsoft.com/office/drawing/2014/main" id="{BBD4C559-9277-4F2F-A150-2B364EA420F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540" y="3461015"/>
            <a:ext cx="4286442" cy="3396985"/>
          </a:xfrm>
          <a:prstGeom prst="rect">
            <a:avLst/>
          </a:prstGeom>
        </p:spPr>
      </p:pic>
      <p:sp>
        <p:nvSpPr>
          <p:cNvPr id="2" name="AutoShape 2" descr="Top 6 các loại hoa quả trái cây giúp giảm cân hiệu quả - Siêu Th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hỗ dành sẵn cho Nội dung 4">
            <a:extLst>
              <a:ext uri="{FF2B5EF4-FFF2-40B4-BE49-F238E27FC236}">
                <a16:creationId xmlns="" xmlns:a16="http://schemas.microsoft.com/office/drawing/2014/main" id="{C8464718-9262-4ED4-BCC8-4C22B618BD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2" r="31500" b="53570"/>
          <a:stretch/>
        </p:blipFill>
        <p:spPr>
          <a:xfrm>
            <a:off x="6422853" y="2573602"/>
            <a:ext cx="4065037" cy="376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1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1923580" cy="6675446"/>
            <a:chOff x="350851" y="115094"/>
            <a:chExt cx="11089541" cy="6895305"/>
          </a:xfrm>
        </p:grpSpPr>
        <p:pic>
          <p:nvPicPr>
            <p:cNvPr id="16" name="Picture 2" descr="C:\Users\NVT\AppData\Local\Temp\Rar$DIa1112.19077\sẻ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53" y="115094"/>
              <a:ext cx="4098168" cy="2517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NVT\AppData\Local\Temp\Rar$DIa1112.22576\chó xù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3810" y="115095"/>
              <a:ext cx="4516582" cy="2517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NVT\AppData\Local\Temp\Rar$DIa1112.26717\su 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0" r="100000">
                          <a14:backgroundMark x1="21000" y1="74125" x2="27375" y2="77875"/>
                          <a14:backgroundMark x1="54125" y1="67125" x2="61125" y2="67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51" y="3546764"/>
              <a:ext cx="4359693" cy="2618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NVT\AppData\Local\Temp\Rar$DIa1112.29309\xo-nhua-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77" b="98765" l="9965" r="899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5355" y="3103419"/>
              <a:ext cx="3382404" cy="3200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itle 5">
              <a:extLst>
                <a:ext uri="{FF2B5EF4-FFF2-40B4-BE49-F238E27FC236}">
                  <a16:creationId xmlns="" xmlns:a16="http://schemas.microsoft.com/office/drawing/2014/main" id="{40CDC94A-4814-4BB7-AF20-C721A2EB9E99}"/>
                </a:ext>
              </a:extLst>
            </p:cNvPr>
            <p:cNvSpPr txBox="1">
              <a:spLocks/>
            </p:cNvSpPr>
            <p:nvPr/>
          </p:nvSpPr>
          <p:spPr>
            <a:xfrm>
              <a:off x="8348232" y="2632365"/>
              <a:ext cx="2486890" cy="942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sz="4000" dirty="0" smtClean="0">
                  <a:latin typeface="VNI-Avo" pitchFamily="2" charset="0"/>
                </a:rPr>
                <a:t>choù xuø</a:t>
              </a:r>
              <a:endParaRPr lang="en-US" sz="4000" dirty="0">
                <a:latin typeface="VNI-Avo" pitchFamily="2" charset="0"/>
              </a:endParaRPr>
            </a:p>
          </p:txBody>
        </p:sp>
        <p:sp>
          <p:nvSpPr>
            <p:cNvPr id="21" name="Title 5">
              <a:extLst>
                <a:ext uri="{FF2B5EF4-FFF2-40B4-BE49-F238E27FC236}">
                  <a16:creationId xmlns="" xmlns:a16="http://schemas.microsoft.com/office/drawing/2014/main" id="{40CDC94A-4814-4BB7-AF20-C721A2EB9E99}"/>
                </a:ext>
              </a:extLst>
            </p:cNvPr>
            <p:cNvSpPr txBox="1">
              <a:spLocks/>
            </p:cNvSpPr>
            <p:nvPr/>
          </p:nvSpPr>
          <p:spPr>
            <a:xfrm>
              <a:off x="2025254" y="2448641"/>
              <a:ext cx="749366" cy="942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 err="1" smtClean="0">
                  <a:latin typeface="VNI-Avo" pitchFamily="2" charset="0"/>
                </a:rPr>
                <a:t>seû</a:t>
              </a:r>
              <a:endParaRPr lang="en-US" sz="4000" dirty="0">
                <a:latin typeface="VNI-Avo" pitchFamily="2" charset="0"/>
              </a:endParaRPr>
            </a:p>
          </p:txBody>
        </p:sp>
        <p:sp>
          <p:nvSpPr>
            <p:cNvPr id="22" name="Title 5">
              <a:extLst>
                <a:ext uri="{FF2B5EF4-FFF2-40B4-BE49-F238E27FC236}">
                  <a16:creationId xmlns="" xmlns:a16="http://schemas.microsoft.com/office/drawing/2014/main" id="{40CDC94A-4814-4BB7-AF20-C721A2EB9E99}"/>
                </a:ext>
              </a:extLst>
            </p:cNvPr>
            <p:cNvSpPr txBox="1">
              <a:spLocks/>
            </p:cNvSpPr>
            <p:nvPr/>
          </p:nvSpPr>
          <p:spPr>
            <a:xfrm>
              <a:off x="7938656" y="6068291"/>
              <a:ext cx="2486890" cy="942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 err="1">
                  <a:latin typeface="VNI-Avo" pitchFamily="2" charset="0"/>
                </a:rPr>
                <a:t>x</a:t>
              </a:r>
              <a:r>
                <a:rPr lang="en-US" sz="4000" dirty="0" err="1" smtClean="0">
                  <a:latin typeface="VNI-Avo" pitchFamily="2" charset="0"/>
                </a:rPr>
                <a:t>oâ</a:t>
              </a:r>
              <a:r>
                <a:rPr lang="en-US" sz="4000" dirty="0" smtClean="0">
                  <a:latin typeface="VNI-Avo" pitchFamily="2" charset="0"/>
                </a:rPr>
                <a:t> </a:t>
              </a:r>
              <a:r>
                <a:rPr lang="en-US" sz="4000" dirty="0" err="1" smtClean="0">
                  <a:latin typeface="VNI-Avo" pitchFamily="2" charset="0"/>
                </a:rPr>
                <a:t>nhöïa</a:t>
              </a:r>
              <a:endParaRPr lang="en-US" sz="4000" dirty="0">
                <a:latin typeface="VNI-Avo" pitchFamily="2" charset="0"/>
              </a:endParaRPr>
            </a:p>
          </p:txBody>
        </p:sp>
        <p:sp>
          <p:nvSpPr>
            <p:cNvPr id="23" name="Title 5">
              <a:extLst>
                <a:ext uri="{FF2B5EF4-FFF2-40B4-BE49-F238E27FC236}">
                  <a16:creationId xmlns="" xmlns:a16="http://schemas.microsoft.com/office/drawing/2014/main" id="{40CDC94A-4814-4BB7-AF20-C721A2EB9E99}"/>
                </a:ext>
              </a:extLst>
            </p:cNvPr>
            <p:cNvSpPr txBox="1">
              <a:spLocks/>
            </p:cNvSpPr>
            <p:nvPr/>
          </p:nvSpPr>
          <p:spPr>
            <a:xfrm>
              <a:off x="1531175" y="5915892"/>
              <a:ext cx="2486890" cy="942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sz="4000" dirty="0">
                  <a:latin typeface="VNI-Avo" pitchFamily="2" charset="0"/>
                </a:rPr>
                <a:t>s</a:t>
              </a:r>
              <a:r>
                <a:rPr lang="vi-VN" sz="4000" dirty="0" smtClean="0">
                  <a:latin typeface="VNI-Avo" pitchFamily="2" charset="0"/>
                </a:rPr>
                <a:t>u su</a:t>
              </a:r>
              <a:endParaRPr lang="en-US" sz="4000" dirty="0"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03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6A32830-9E4F-449B-99A0-29F6C687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Tìm nhöõng tieáng coù chöùa aâm </a:t>
            </a:r>
            <a:r>
              <a:rPr lang="en-US" dirty="0" smtClean="0">
                <a:latin typeface="VNI-Avo" pitchFamily="2" charset="0"/>
              </a:rPr>
              <a:t>s, x </a:t>
            </a:r>
            <a:r>
              <a:rPr lang="vi-VN" dirty="0" smtClean="0">
                <a:latin typeface="VNI-Avo" pitchFamily="2" charset="0"/>
              </a:rPr>
              <a:t>.</a:t>
            </a:r>
            <a:endParaRPr lang="en-US" dirty="0">
              <a:latin typeface="VNI-Avo" pitchFamily="2" charset="0"/>
            </a:endParaRPr>
          </a:p>
        </p:txBody>
      </p:sp>
      <p:pic>
        <p:nvPicPr>
          <p:cNvPr id="4" name="Hình ảnh 3" descr="Ảnh có chứa vẽ&#10;&#10;Mô tả được tạo tự động">
            <a:extLst>
              <a:ext uri="{FF2B5EF4-FFF2-40B4-BE49-F238E27FC236}">
                <a16:creationId xmlns="" xmlns:a16="http://schemas.microsoft.com/office/drawing/2014/main" id="{5BF1321F-CF31-46B3-994D-986BD57108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965887"/>
            <a:ext cx="4941871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259" y="2011192"/>
            <a:ext cx="114398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dirty="0" smtClean="0">
                <a:latin typeface="VNI-Avo" pitchFamily="2" charset="0"/>
              </a:rPr>
              <a:t>	</a:t>
            </a:r>
            <a:r>
              <a:rPr lang="vi-VN" sz="6000" dirty="0" smtClean="0">
                <a:latin typeface="VNI-Avo" pitchFamily="2" charset="0"/>
              </a:rPr>
              <a:t>Ba </a:t>
            </a:r>
            <a:r>
              <a:rPr lang="vi-VN" sz="6000" dirty="0">
                <a:latin typeface="VNI-Avo" pitchFamily="2" charset="0"/>
              </a:rPr>
              <a:t>ñöa caû nhaø ñi sôû thuù.</a:t>
            </a:r>
          </a:p>
          <a:p>
            <a:pPr algn="just"/>
            <a:r>
              <a:rPr lang="en-US" sz="6000" dirty="0" smtClean="0">
                <a:latin typeface="VNI-Avo" pitchFamily="2" charset="0"/>
              </a:rPr>
              <a:t>	</a:t>
            </a:r>
            <a:r>
              <a:rPr lang="vi-VN" sz="6000" dirty="0" smtClean="0">
                <a:latin typeface="VNI-Avo" pitchFamily="2" charset="0"/>
              </a:rPr>
              <a:t>Sôû </a:t>
            </a:r>
            <a:r>
              <a:rPr lang="vi-VN" sz="6000" dirty="0">
                <a:latin typeface="VNI-Avo" pitchFamily="2" charset="0"/>
              </a:rPr>
              <a:t>thuù coù coø, ruøa, khæ, thoû, ngöïa, sö töû, haø maõ,...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7959049" y="2053396"/>
            <a:ext cx="10262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VNI-Avo" pitchFamily="2" charset="0"/>
              </a:rPr>
              <a:t>sôû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7122" y="2962657"/>
            <a:ext cx="11160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VNI-Avo" pitchFamily="2" charset="0"/>
              </a:rPr>
              <a:t>Sôû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7307" y="3843783"/>
            <a:ext cx="995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VNI-Avo" pitchFamily="2" charset="0"/>
              </a:rPr>
              <a:t>sö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9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NVT\Desktop\hinh anh tv 1\2.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4988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DC077-D9AA-4143-B4DB-5FDA883C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Củng</a:t>
            </a:r>
            <a:r>
              <a:rPr lang="vi-VN" dirty="0"/>
              <a:t> </a:t>
            </a:r>
            <a:r>
              <a:rPr lang="vi-VN" dirty="0" err="1"/>
              <a:t>cố</a:t>
            </a:r>
            <a:endParaRPr lang="en-US" dirty="0"/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="" xmlns:a16="http://schemas.microsoft.com/office/drawing/2014/main" id="{6D6E70EB-8BB4-4EAC-972D-29AFB4875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1211" y="1653755"/>
            <a:ext cx="10193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VNI-Avo" pitchFamily="2" charset="0"/>
              </a:rPr>
              <a:t>	</a:t>
            </a:r>
            <a:r>
              <a:rPr lang="en-US" sz="5400" dirty="0" err="1" smtClean="0">
                <a:latin typeface="VNI-Avo" pitchFamily="2" charset="0"/>
              </a:rPr>
              <a:t>Nghæ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leã</a:t>
            </a:r>
            <a:r>
              <a:rPr lang="en-US" sz="5400" dirty="0" smtClean="0">
                <a:latin typeface="VNI-Avo" pitchFamily="2" charset="0"/>
              </a:rPr>
              <a:t>, </a:t>
            </a:r>
            <a:r>
              <a:rPr lang="en-US" sz="5400" dirty="0" err="1" smtClean="0">
                <a:latin typeface="VNI-Avo" pitchFamily="2" charset="0"/>
              </a:rPr>
              <a:t>beù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ôû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nhaø</a:t>
            </a:r>
            <a:r>
              <a:rPr lang="en-US" sz="5400" dirty="0" smtClean="0">
                <a:latin typeface="VNI-Avo" pitchFamily="2" charset="0"/>
              </a:rPr>
              <a:t>. </a:t>
            </a:r>
            <a:r>
              <a:rPr lang="en-US" sz="5400" dirty="0" err="1" smtClean="0">
                <a:latin typeface="VNI-Avo" pitchFamily="2" charset="0"/>
              </a:rPr>
              <a:t>Vöøa</a:t>
            </a:r>
            <a:r>
              <a:rPr lang="en-US" sz="5400" dirty="0" smtClean="0">
                <a:latin typeface="VNI-Avo" pitchFamily="2" charset="0"/>
              </a:rPr>
              <a:t> phi </a:t>
            </a:r>
            <a:r>
              <a:rPr lang="en-US" sz="5400" dirty="0" err="1" smtClean="0">
                <a:latin typeface="VNI-Avo" pitchFamily="2" charset="0"/>
              </a:rPr>
              <a:t>ngöïa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goã</a:t>
            </a:r>
            <a:r>
              <a:rPr lang="en-US" sz="5400" dirty="0" smtClean="0">
                <a:latin typeface="VNI-Avo" pitchFamily="2" charset="0"/>
              </a:rPr>
              <a:t>, </a:t>
            </a:r>
            <a:r>
              <a:rPr lang="en-US" sz="5400" dirty="0" err="1" smtClean="0">
                <a:latin typeface="VNI-Avo" pitchFamily="2" charset="0"/>
              </a:rPr>
              <a:t>beù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vöøa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ca</a:t>
            </a:r>
            <a:r>
              <a:rPr lang="en-US" sz="5400" dirty="0" smtClean="0">
                <a:latin typeface="VNI-Avo" pitchFamily="2" charset="0"/>
              </a:rPr>
              <a:t>: </a:t>
            </a:r>
          </a:p>
          <a:p>
            <a:r>
              <a:rPr lang="en-US" sz="5400" dirty="0" smtClean="0">
                <a:latin typeface="VNI-Avo" pitchFamily="2" charset="0"/>
              </a:rPr>
              <a:t>	- </a:t>
            </a:r>
            <a:r>
              <a:rPr lang="en-US" sz="5400" dirty="0" err="1" smtClean="0">
                <a:latin typeface="VNI-Avo" pitchFamily="2" charset="0"/>
              </a:rPr>
              <a:t>Laø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laù</a:t>
            </a:r>
            <a:r>
              <a:rPr lang="en-US" sz="5400" dirty="0" smtClean="0">
                <a:latin typeface="VNI-Avo" pitchFamily="2" charset="0"/>
              </a:rPr>
              <a:t> la </a:t>
            </a:r>
            <a:r>
              <a:rPr lang="en-US" sz="5400" dirty="0" err="1" smtClean="0">
                <a:latin typeface="VNI-Avo" pitchFamily="2" charset="0"/>
              </a:rPr>
              <a:t>la</a:t>
            </a:r>
            <a:endParaRPr lang="en-US" sz="5400" dirty="0" smtClean="0">
              <a:latin typeface="VNI-Avo" pitchFamily="2" charset="0"/>
            </a:endParaRPr>
          </a:p>
          <a:p>
            <a:r>
              <a:rPr lang="en-US" sz="5400" dirty="0" smtClean="0">
                <a:latin typeface="VNI-Avo" pitchFamily="2" charset="0"/>
              </a:rPr>
              <a:t>	</a:t>
            </a:r>
            <a:r>
              <a:rPr lang="en-US" sz="5400" dirty="0" err="1" smtClean="0">
                <a:latin typeface="VNI-Avo" pitchFamily="2" charset="0"/>
              </a:rPr>
              <a:t>Ngöïa</a:t>
            </a:r>
            <a:r>
              <a:rPr lang="en-US" sz="5400" dirty="0" smtClean="0">
                <a:latin typeface="VNI-Avo" pitchFamily="2" charset="0"/>
              </a:rPr>
              <a:t> phi </a:t>
            </a:r>
            <a:r>
              <a:rPr lang="en-US" sz="5400" dirty="0" err="1" smtClean="0">
                <a:latin typeface="VNI-Avo" pitchFamily="2" charset="0"/>
              </a:rPr>
              <a:t>ra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phoá</a:t>
            </a:r>
            <a:r>
              <a:rPr lang="en-US" sz="5400" dirty="0" smtClean="0">
                <a:latin typeface="VNI-Avo" pitchFamily="2" charset="0"/>
              </a:rPr>
              <a:t>. </a:t>
            </a:r>
            <a:endParaRPr lang="en-US" sz="16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="" xmlns:a16="http://schemas.microsoft.com/office/drawing/2014/main" id="{B78B1996-7273-4215-BA1A-339D7485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NI-Avo" pitchFamily="2" charset="0"/>
              </a:rPr>
              <a:t/>
            </a:r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  <p:pic>
        <p:nvPicPr>
          <p:cNvPr id="2050" name="Picture 2" descr="C:\Users\NVT\Desktop\hinh anh tv 1\2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06" y="0"/>
            <a:ext cx="1225301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958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="" xmlns:a16="http://schemas.microsoft.com/office/drawing/2014/main" id="{B78B1996-7273-4215-BA1A-339D7485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NI-Avo" pitchFamily="2" charset="0"/>
              </a:rPr>
              <a:t/>
            </a:r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  <p:pic>
        <p:nvPicPr>
          <p:cNvPr id="1026" name="Picture 2" descr="C:\Users\NVT\Desktop\hinh anh tv 1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93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CC59528-24DF-448A-A494-814F74973BD1}"/>
              </a:ext>
            </a:extLst>
          </p:cNvPr>
          <p:cNvSpPr/>
          <p:nvPr/>
        </p:nvSpPr>
        <p:spPr>
          <a:xfrm>
            <a:off x="4134364" y="2839687"/>
            <a:ext cx="740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27" name="Title 5">
            <a:extLst>
              <a:ext uri="{FF2B5EF4-FFF2-40B4-BE49-F238E27FC236}">
                <a16:creationId xmlns="" xmlns:a16="http://schemas.microsoft.com/office/drawing/2014/main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1779522" y="2819566"/>
            <a:ext cx="1155781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S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="" xmlns:a16="http://schemas.microsoft.com/office/drawing/2014/main" id="{48DA2A91-262D-4030-A300-850583E5D25A}"/>
              </a:ext>
            </a:extLst>
          </p:cNvPr>
          <p:cNvSpPr/>
          <p:nvPr/>
        </p:nvSpPr>
        <p:spPr>
          <a:xfrm>
            <a:off x="6362767" y="2839687"/>
            <a:ext cx="1026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X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="" xmlns:a16="http://schemas.microsoft.com/office/drawing/2014/main" id="{48DA2A91-262D-4030-A300-850583E5D25A}"/>
              </a:ext>
            </a:extLst>
          </p:cNvPr>
          <p:cNvSpPr/>
          <p:nvPr/>
        </p:nvSpPr>
        <p:spPr>
          <a:xfrm>
            <a:off x="9311653" y="2819566"/>
            <a:ext cx="8835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4569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CC59528-24DF-448A-A494-814F74973BD1}"/>
              </a:ext>
            </a:extLst>
          </p:cNvPr>
          <p:cNvSpPr/>
          <p:nvPr/>
        </p:nvSpPr>
        <p:spPr>
          <a:xfrm>
            <a:off x="2511308" y="1058393"/>
            <a:ext cx="69442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s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1" name="Group 17">
            <a:extLst>
              <a:ext uri="{FF2B5EF4-FFF2-40B4-BE49-F238E27FC236}">
                <a16:creationId xmlns="" xmlns:a16="http://schemas.microsoft.com/office/drawing/2014/main" id="{3AFBAEED-D080-461A-B3D2-6169549B521B}"/>
              </a:ext>
            </a:extLst>
          </p:cNvPr>
          <p:cNvGrpSpPr/>
          <p:nvPr/>
        </p:nvGrpSpPr>
        <p:grpSpPr>
          <a:xfrm>
            <a:off x="1084502" y="2762859"/>
            <a:ext cx="3391344" cy="2867731"/>
            <a:chOff x="4669285" y="2957191"/>
            <a:chExt cx="2790110" cy="2867731"/>
          </a:xfrm>
        </p:grpSpPr>
        <p:sp>
          <p:nvSpPr>
            <p:cNvPr id="32" name="Rectangle 18">
              <a:extLst>
                <a:ext uri="{FF2B5EF4-FFF2-40B4-BE49-F238E27FC236}">
                  <a16:creationId xmlns="" xmlns:a16="http://schemas.microsoft.com/office/drawing/2014/main" id="{C4D9AB2F-D3E3-45FE-9A58-0972945EE4F1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Rectangle 19">
              <a:extLst>
                <a:ext uri="{FF2B5EF4-FFF2-40B4-BE49-F238E27FC236}">
                  <a16:creationId xmlns="" xmlns:a16="http://schemas.microsoft.com/office/drawing/2014/main" id="{C5EBCCBA-5FF1-4F51-9FD8-A5A7C9810A3C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Rectangle 20">
              <a:extLst>
                <a:ext uri="{FF2B5EF4-FFF2-40B4-BE49-F238E27FC236}">
                  <a16:creationId xmlns="" xmlns:a16="http://schemas.microsoft.com/office/drawing/2014/main" id="{C402FFE3-DEF1-4F39-842A-70F19DEE2C7E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9" name="Title 5">
            <a:extLst>
              <a:ext uri="{FF2B5EF4-FFF2-40B4-BE49-F238E27FC236}">
                <a16:creationId xmlns="" xmlns:a16="http://schemas.microsoft.com/office/drawing/2014/main" id="{E714716B-A79F-44B8-9F23-743842605BDA}"/>
              </a:ext>
            </a:extLst>
          </p:cNvPr>
          <p:cNvSpPr txBox="1">
            <a:spLocks/>
          </p:cNvSpPr>
          <p:nvPr/>
        </p:nvSpPr>
        <p:spPr>
          <a:xfrm>
            <a:off x="2974546" y="2752705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atin typeface="VNI-Avo" pitchFamily="2" charset="0"/>
              </a:rPr>
              <a:t>ö</a:t>
            </a:r>
          </a:p>
        </p:txBody>
      </p:sp>
      <p:sp>
        <p:nvSpPr>
          <p:cNvPr id="41" name="Title 5">
            <a:extLst>
              <a:ext uri="{FF2B5EF4-FFF2-40B4-BE49-F238E27FC236}">
                <a16:creationId xmlns="" xmlns:a16="http://schemas.microsoft.com/office/drawing/2014/main" id="{59E17EAC-6323-4DAA-80F1-BF553EC74197}"/>
              </a:ext>
            </a:extLst>
          </p:cNvPr>
          <p:cNvSpPr txBox="1">
            <a:spLocks/>
          </p:cNvSpPr>
          <p:nvPr/>
        </p:nvSpPr>
        <p:spPr>
          <a:xfrm>
            <a:off x="1996299" y="4159820"/>
            <a:ext cx="1796576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atin typeface="VNI-Avo" pitchFamily="2" charset="0"/>
              </a:rPr>
              <a:t>sö</a:t>
            </a:r>
            <a:endParaRPr lang="en-US" sz="8800" b="1" dirty="0">
              <a:latin typeface="VNI-Avo" pitchFamily="2" charset="0"/>
            </a:endParaRPr>
          </a:p>
        </p:txBody>
      </p:sp>
      <p:sp>
        <p:nvSpPr>
          <p:cNvPr id="42" name="Title 5">
            <a:extLst>
              <a:ext uri="{FF2B5EF4-FFF2-40B4-BE49-F238E27FC236}">
                <a16:creationId xmlns="" xmlns:a16="http://schemas.microsoft.com/office/drawing/2014/main" id="{84ECBBDC-F426-4C0A-9309-49D99E32FAFF}"/>
              </a:ext>
            </a:extLst>
          </p:cNvPr>
          <p:cNvSpPr txBox="1">
            <a:spLocks/>
          </p:cNvSpPr>
          <p:nvPr/>
        </p:nvSpPr>
        <p:spPr>
          <a:xfrm>
            <a:off x="1996299" y="4162497"/>
            <a:ext cx="883831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CC59528-24DF-448A-A494-814F74973BD1}"/>
              </a:ext>
            </a:extLst>
          </p:cNvPr>
          <p:cNvSpPr/>
          <p:nvPr/>
        </p:nvSpPr>
        <p:spPr>
          <a:xfrm>
            <a:off x="1644125" y="2628053"/>
            <a:ext cx="69442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s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074" name="Picture 2" descr="C:\Users\NVT\Desktop\su tu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93088" l="9971" r="89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076" y="149901"/>
            <a:ext cx="5724957" cy="520226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" name="Title 5">
            <a:extLst>
              <a:ext uri="{FF2B5EF4-FFF2-40B4-BE49-F238E27FC236}">
                <a16:creationId xmlns="" xmlns:a16="http://schemas.microsoft.com/office/drawing/2014/main" id="{59E17EAC-6323-4DAA-80F1-BF553EC74197}"/>
              </a:ext>
            </a:extLst>
          </p:cNvPr>
          <p:cNvSpPr txBox="1">
            <a:spLocks/>
          </p:cNvSpPr>
          <p:nvPr/>
        </p:nvSpPr>
        <p:spPr>
          <a:xfrm>
            <a:off x="7160057" y="4916395"/>
            <a:ext cx="313731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latin typeface="VNI-Avo" pitchFamily="2" charset="0"/>
              </a:rPr>
              <a:t>s</a:t>
            </a:r>
            <a:r>
              <a:rPr lang="en-US" sz="8800" b="1" dirty="0" err="1" smtClean="0">
                <a:latin typeface="VNI-Avo" pitchFamily="2" charset="0"/>
              </a:rPr>
              <a:t>ö</a:t>
            </a:r>
            <a:r>
              <a:rPr lang="en-US" sz="8800" b="1" dirty="0" smtClean="0">
                <a:latin typeface="VNI-Avo" pitchFamily="2" charset="0"/>
              </a:rPr>
              <a:t> </a:t>
            </a:r>
            <a:r>
              <a:rPr lang="en-US" sz="8800" b="1" dirty="0" err="1" smtClean="0">
                <a:latin typeface="VNI-Avo" pitchFamily="2" charset="0"/>
              </a:rPr>
              <a:t>töû</a:t>
            </a:r>
            <a:endParaRPr lang="en-US" sz="88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6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9" grpId="0"/>
      <p:bldP spid="41" grpId="0"/>
      <p:bldP spid="42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>
            <a:extLst>
              <a:ext uri="{FF2B5EF4-FFF2-40B4-BE49-F238E27FC236}">
                <a16:creationId xmlns="" xmlns:a16="http://schemas.microsoft.com/office/drawing/2014/main" id="{3AFBAEED-D080-461A-B3D2-6169549B521B}"/>
              </a:ext>
            </a:extLst>
          </p:cNvPr>
          <p:cNvGrpSpPr/>
          <p:nvPr/>
        </p:nvGrpSpPr>
        <p:grpSpPr>
          <a:xfrm>
            <a:off x="1105469" y="2578179"/>
            <a:ext cx="3217910" cy="2867731"/>
            <a:chOff x="4669285" y="2957191"/>
            <a:chExt cx="2790110" cy="2867731"/>
          </a:xfrm>
        </p:grpSpPr>
        <p:sp>
          <p:nvSpPr>
            <p:cNvPr id="4" name="Rectangle 18">
              <a:extLst>
                <a:ext uri="{FF2B5EF4-FFF2-40B4-BE49-F238E27FC236}">
                  <a16:creationId xmlns="" xmlns:a16="http://schemas.microsoft.com/office/drawing/2014/main" id="{C4D9AB2F-D3E3-45FE-9A58-0972945EE4F1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Rectangle 19">
              <a:extLst>
                <a:ext uri="{FF2B5EF4-FFF2-40B4-BE49-F238E27FC236}">
                  <a16:creationId xmlns="" xmlns:a16="http://schemas.microsoft.com/office/drawing/2014/main" id="{C5EBCCBA-5FF1-4F51-9FD8-A5A7C9810A3C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Rectangle 20">
              <a:extLst>
                <a:ext uri="{FF2B5EF4-FFF2-40B4-BE49-F238E27FC236}">
                  <a16:creationId xmlns="" xmlns:a16="http://schemas.microsoft.com/office/drawing/2014/main" id="{C402FFE3-DEF1-4F39-842A-70F19DEE2C7E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7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2133733" y="1276586"/>
            <a:ext cx="1492545" cy="1286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solidFill>
                  <a:srgbClr val="FF0000"/>
                </a:solidFill>
                <a:latin typeface="VNI-Avo" pitchFamily="2" charset="0"/>
              </a:rPr>
              <a:t>x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1444652" y="2740261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1438387" y="2738529"/>
            <a:ext cx="106381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x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1961911" y="4083963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9600" dirty="0">
              <a:latin typeface="VNI-Avo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3094371" y="2691954"/>
            <a:ext cx="106381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latin typeface="VNI-Avo" pitchFamily="2" charset="0"/>
              </a:rPr>
              <a:t>e</a:t>
            </a:r>
            <a:endParaRPr lang="en-US" sz="9600" dirty="0">
              <a:latin typeface="VNI-Avo" pitchFamily="2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1947228" y="4083960"/>
            <a:ext cx="203737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 smtClean="0">
                <a:latin typeface="VNI-Avo" pitchFamily="2" charset="0"/>
              </a:rPr>
              <a:t>xe</a:t>
            </a:r>
            <a:endParaRPr lang="en-US" sz="9600" dirty="0">
              <a:latin typeface="VNI-Avo" pitchFamily="2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1941122" y="4086056"/>
            <a:ext cx="1020546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x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098" name="Picture 2" descr="C:\Users\NVT\Desktop\xe ngua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93035" l="5556" r="917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12" y="269260"/>
            <a:ext cx="5734917" cy="52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7312499" y="5264727"/>
            <a:ext cx="4024081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>
                <a:latin typeface="VNI-Avo" pitchFamily="2" charset="0"/>
              </a:rPr>
              <a:t>x</a:t>
            </a:r>
            <a:r>
              <a:rPr lang="en-US" sz="9600" b="1" dirty="0" err="1" smtClean="0">
                <a:latin typeface="VNI-Avo" pitchFamily="2" charset="0"/>
              </a:rPr>
              <a:t>e</a:t>
            </a:r>
            <a:r>
              <a:rPr lang="en-US" sz="9600" b="1" dirty="0" smtClean="0">
                <a:latin typeface="VNI-Avo" pitchFamily="2" charset="0"/>
              </a:rPr>
              <a:t> </a:t>
            </a:r>
            <a:r>
              <a:rPr lang="en-US" sz="9600" b="1" dirty="0" err="1" smtClean="0">
                <a:latin typeface="VNI-Avo" pitchFamily="2" charset="0"/>
              </a:rPr>
              <a:t>ngöïa</a:t>
            </a:r>
            <a:endParaRPr lang="en-US" sz="96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42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60" y="723611"/>
            <a:ext cx="1061209" cy="1463675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s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7E2AD49-B5C8-48F0-B8C1-3C47C48F5068}"/>
              </a:ext>
            </a:extLst>
          </p:cNvPr>
          <p:cNvGrpSpPr/>
          <p:nvPr/>
        </p:nvGrpSpPr>
        <p:grpSpPr>
          <a:xfrm>
            <a:off x="1801504" y="2158850"/>
            <a:ext cx="2934269" cy="2867731"/>
            <a:chOff x="4669285" y="2957191"/>
            <a:chExt cx="2790110" cy="2867731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04ED3B01-6DC8-48E8-9F79-1D9F517262A6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7493EA1B-C337-44AD-ACA4-F4A715B83FB6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0C067F4F-1130-49A3-957B-7E0EFBE1313A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2" name="Title 5">
            <a:extLst>
              <a:ext uri="{FF2B5EF4-FFF2-40B4-BE49-F238E27FC236}">
                <a16:creationId xmlns="" xmlns:a16="http://schemas.microsoft.com/office/drawing/2014/main" id="{DD53D5AD-BC44-4191-8E3C-8823ACC12F23}"/>
              </a:ext>
            </a:extLst>
          </p:cNvPr>
          <p:cNvSpPr txBox="1">
            <a:spLocks/>
          </p:cNvSpPr>
          <p:nvPr/>
        </p:nvSpPr>
        <p:spPr>
          <a:xfrm>
            <a:off x="3630237" y="2168862"/>
            <a:ext cx="1205626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atin typeface="VNI-Avo" pitchFamily="2" charset="0"/>
              </a:rPr>
              <a:t>ö</a:t>
            </a:r>
          </a:p>
        </p:txBody>
      </p:sp>
      <p:sp>
        <p:nvSpPr>
          <p:cNvPr id="23" name="Title 5">
            <a:extLst>
              <a:ext uri="{FF2B5EF4-FFF2-40B4-BE49-F238E27FC236}">
                <a16:creationId xmlns="" xmlns:a16="http://schemas.microsoft.com/office/drawing/2014/main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2079576" y="2158850"/>
            <a:ext cx="8321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s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itle 5">
            <a:extLst>
              <a:ext uri="{FF2B5EF4-FFF2-40B4-BE49-F238E27FC236}">
                <a16:creationId xmlns="" xmlns:a16="http://schemas.microsoft.com/office/drawing/2014/main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2021633" y="3653607"/>
            <a:ext cx="184378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dirty="0" smtClean="0">
                <a:latin typeface="VNI-Avo" pitchFamily="2" charset="0"/>
              </a:rPr>
              <a:t> </a:t>
            </a:r>
            <a:r>
              <a:rPr lang="en-US" sz="8800" b="1" dirty="0" err="1" smtClean="0">
                <a:latin typeface="VNI-Avo" pitchFamily="2" charset="0"/>
              </a:rPr>
              <a:t>sö</a:t>
            </a:r>
            <a:endParaRPr lang="en-US" sz="8800" b="1" dirty="0">
              <a:latin typeface="VNI-Avo" pitchFamily="2" charset="0"/>
            </a:endParaRPr>
          </a:p>
        </p:txBody>
      </p:sp>
      <p:sp>
        <p:nvSpPr>
          <p:cNvPr id="25" name="Title 5">
            <a:extLst>
              <a:ext uri="{FF2B5EF4-FFF2-40B4-BE49-F238E27FC236}">
                <a16:creationId xmlns="" xmlns:a16="http://schemas.microsoft.com/office/drawing/2014/main" id="{45B6FDA3-9B2F-4249-BA60-8C20A4498883}"/>
              </a:ext>
            </a:extLst>
          </p:cNvPr>
          <p:cNvSpPr txBox="1">
            <a:spLocks/>
          </p:cNvSpPr>
          <p:nvPr/>
        </p:nvSpPr>
        <p:spPr>
          <a:xfrm>
            <a:off x="3400866" y="3553954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="" xmlns:a16="http://schemas.microsoft.com/office/drawing/2014/main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2360857" y="3656341"/>
            <a:ext cx="979941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s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7E2AD49-B5C8-48F0-B8C1-3C47C48F5068}"/>
              </a:ext>
            </a:extLst>
          </p:cNvPr>
          <p:cNvGrpSpPr/>
          <p:nvPr/>
        </p:nvGrpSpPr>
        <p:grpSpPr>
          <a:xfrm>
            <a:off x="8077237" y="2145534"/>
            <a:ext cx="2790110" cy="2867731"/>
            <a:chOff x="4669285" y="2957191"/>
            <a:chExt cx="2790110" cy="2867731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4ED3B01-6DC8-48E8-9F79-1D9F517262A6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7493EA1B-C337-44AD-ACA4-F4A715B83FB6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0C067F4F-1130-49A3-957B-7E0EFBE1313A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7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9049336" y="695175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X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8317806" y="218728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9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8475289" y="2183268"/>
            <a:ext cx="974243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x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0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8561661" y="3553953"/>
            <a:ext cx="2355601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9600" dirty="0">
              <a:latin typeface="VNI-Avo" pitchFamily="2" charset="0"/>
            </a:endParaRPr>
          </a:p>
        </p:txBody>
      </p:sp>
      <p:sp>
        <p:nvSpPr>
          <p:cNvPr id="26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9739461" y="2200064"/>
            <a:ext cx="974243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latin typeface="VNI-Avo" pitchFamily="2" charset="0"/>
              </a:rPr>
              <a:t>e</a:t>
            </a:r>
            <a:endParaRPr lang="en-US" sz="9600" dirty="0">
              <a:latin typeface="VNI-Avo" pitchFamily="2" charset="0"/>
            </a:endParaRPr>
          </a:p>
        </p:txBody>
      </p:sp>
      <p:sp>
        <p:nvSpPr>
          <p:cNvPr id="32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8508077" y="3565105"/>
            <a:ext cx="2040311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 smtClean="0">
                <a:latin typeface="VNI-Avo" pitchFamily="2" charset="0"/>
              </a:rPr>
              <a:t>xe</a:t>
            </a:r>
            <a:endParaRPr lang="en-US" sz="9600" dirty="0">
              <a:latin typeface="VNI-Avo" pitchFamily="2" charset="0"/>
            </a:endParaRPr>
          </a:p>
        </p:txBody>
      </p:sp>
      <p:sp>
        <p:nvSpPr>
          <p:cNvPr id="31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8512899" y="3570599"/>
            <a:ext cx="1019763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x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204</Words>
  <Application>Microsoft Office PowerPoint</Application>
  <PresentationFormat>Widescreen</PresentationFormat>
  <Paragraphs>85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HP001 4 hàng</vt:lpstr>
      <vt:lpstr>HP001 4H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s</vt:lpstr>
      <vt:lpstr>PowerPoint Presentation</vt:lpstr>
      <vt:lpstr>PowerPoint Presentation</vt:lpstr>
      <vt:lpstr>Nghæ giaûi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nhöõng tieáng coù chöùa aâm s, x .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Loan NGUYỄN</dc:creator>
  <cp:lastModifiedBy>THUTHAO</cp:lastModifiedBy>
  <cp:revision>42</cp:revision>
  <dcterms:created xsi:type="dcterms:W3CDTF">2020-08-19T08:24:52Z</dcterms:created>
  <dcterms:modified xsi:type="dcterms:W3CDTF">2020-08-29T08:08:33Z</dcterms:modified>
</cp:coreProperties>
</file>